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 snapToObjects="1">
      <p:cViewPr>
        <p:scale>
          <a:sx n="107" d="100"/>
          <a:sy n="107" d="100"/>
        </p:scale>
        <p:origin x="-96" y="-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4524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28e78af5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28e78af58_0_1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15e9cd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15e9cd1d_0_2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28e78af5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28e78af58_0_4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f15e9cd1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f15e9cd1d_0_3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70d66faa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70d66faa1_0_1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70d66faa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70d66faa1_0_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8e78af5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28e78af58_0_3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f15e9cd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f15e9cd1d_0_4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28e78af5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28e78af58_0_3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f15e9cd1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f15e9cd1d_0_5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0631070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0631070ba_0_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28e78af5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28e78af58_0_2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0631070b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0631070ba_0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28e78af5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28e78af58_0_4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f15e9cd1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f15e9cd1d_0_6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15e9cd1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15e9cd1d_0_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28e78af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28e78af58_0_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f15e9cd1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f15e9cd1d_0_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28e78af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28e78af58_0_1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f15e9cd1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f15e9cd1d_0_3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28e78af5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28e78af58_0_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f15e9cd1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f15e9cd1d_0_1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¡J</a:t>
            </a:r>
            <a:r>
              <a:rPr lang="en"/>
              <a:t>untos Nos Movemos!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Parents and Kids Making the Time to Move Together!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/>
              <a:t>A </a:t>
            </a:r>
            <a:r>
              <a:rPr lang="en" sz="1000" dirty="0"/>
              <a:t>curriculum developed by Farmworker Justice and National Migrant and Seasonal Head Start Collaboration </a:t>
            </a:r>
            <a:r>
              <a:rPr lang="en" sz="1000" dirty="0" smtClean="0"/>
              <a:t>Office</a:t>
            </a:r>
            <a:endParaRPr lang="en-US" sz="10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0C0C0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This publication is supported by the Health Resources and Services Administration (HRSA) of the U.S. Department of Health and Human Services (HHS) as part of an award totaling $450,000 with 0% financed with non-governmental sources. The contents are those of the authors and do not necessarily represent the official views of, nor an endorsement by, HRSA, HHS, or the U.S. </a:t>
            </a:r>
            <a:r>
              <a:rPr lang="en" sz="600" dirty="0" smtClean="0">
                <a:solidFill>
                  <a:srgbClr val="0C0C0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Government</a:t>
            </a:r>
            <a:r>
              <a:rPr lang="en-US" sz="600" dirty="0" smtClean="0">
                <a:solidFill>
                  <a:srgbClr val="0C0C0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For more information, please visit HRSA.gov</a:t>
            </a:r>
            <a:endParaRPr sz="600"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200" y="194450"/>
            <a:ext cx="1727874" cy="1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0925" y="352899"/>
            <a:ext cx="1619050" cy="13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373" y="132674"/>
            <a:ext cx="7317254" cy="487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Sharing</a:t>
            </a:r>
            <a:endParaRPr dirty="0"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861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 participants about the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exercise difficult? If so, why? What did you enjoy about the activity?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 of your day were easiest to imagine? Which moments felt the calmest and most satisfying? Why?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your day is the most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challenging?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going on in these moments?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share a story about what your morning looks like? What are some opportunities for activity before work?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fit being active into your days off?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60960" y="1076994"/>
            <a:ext cx="8906700" cy="3317205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 l="583" r="583"/>
          <a:stretch/>
        </p:blipFill>
        <p:spPr>
          <a:xfrm>
            <a:off x="812975" y="36126"/>
            <a:ext cx="7518049" cy="507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Your Map, Part One: Brainstorming!</a:t>
            </a:r>
            <a:endParaRPr dirty="0"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123100" y="1121550"/>
            <a:ext cx="8520600" cy="38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 that participants are going to make a map of their community. Show parents how to create a map (have visual example on the other side). Use a large image of your community or draw a grid to begin your map.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and draw the following questions: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activities do you and your family enjoy? Where do you go for these activities? Do these activities change throughout the year?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is it hard to achieve an active lifestyle? What resources would make it easier? How can community members help each other and share the labor? 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organizations in your community that provide support or assistance to families? Please describe. (Instructions continue on next page)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177800" y="1017725"/>
            <a:ext cx="8654500" cy="3827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1"/>
          </p:nvPr>
        </p:nvSpPr>
        <p:spPr>
          <a:xfrm>
            <a:off x="4823100" y="1868900"/>
            <a:ext cx="3915300" cy="914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-Markers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-Paper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9" y="807459"/>
            <a:ext cx="3904893" cy="32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355" y="807459"/>
            <a:ext cx="3695862" cy="318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132" y="4227261"/>
            <a:ext cx="873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Use your creativity and imagination to create a map that best fits your community!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8447" y="225141"/>
            <a:ext cx="5581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community maps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Make Your Map, Part Two: More Brainstorming and Drawing!</a:t>
            </a:r>
            <a:endParaRPr sz="2400" dirty="0"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there easy outdoor access for community members? What kinds of outdoor activities are possible in your community? (parks, walking trails, swimming pools,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sports)</a:t>
            </a:r>
            <a:endParaRPr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far do families have to travel to take part in outdoor activities?</a:t>
            </a:r>
            <a:endParaRPr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organizations, school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 that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opportunities for engaging in exercise for children or adults? What are these opportunities and where are they offered?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resources are lacking in your community? Are there other towns/cities that offer these resources? Do you have access? If so, how far do you have to travel?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269550" y="1017725"/>
            <a:ext cx="8604900" cy="3827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787" y="73613"/>
            <a:ext cx="7494426" cy="499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262850" y="331625"/>
            <a:ext cx="8520600" cy="7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Popcorn Game</a:t>
            </a:r>
            <a:endParaRPr dirty="0"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262850" y="1338425"/>
            <a:ext cx="8520600" cy="3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Activity: The facilitator asks questions about the last activity and tosses a ball to a participant to answer. Each participant must shout out their answer before they “popcorn” the ball to someone else. 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Questions: 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surprised you about drawing the map?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places haven’t you visited in a while?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places or items in the map do you want to use more in the future?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9"/>
          <p:cNvSpPr txBox="1">
            <a:spLocks noGrp="1"/>
          </p:cNvSpPr>
          <p:nvPr>
            <p:ph type="body" idx="1"/>
          </p:nvPr>
        </p:nvSpPr>
        <p:spPr>
          <a:xfrm>
            <a:off x="129250" y="1391675"/>
            <a:ext cx="8520600" cy="2903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4981650" y="331625"/>
            <a:ext cx="3915300" cy="10068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-Music (from your phone, a radio, etc.)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nflatable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or paper ball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3"/>
          <a:srcRect l="24177" t="23198" r="23976" b="14701"/>
          <a:stretch/>
        </p:blipFill>
        <p:spPr bwMode="auto">
          <a:xfrm>
            <a:off x="2237172" y="1171852"/>
            <a:ext cx="5184559" cy="354219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Google Shape;156;p29"/>
          <p:cNvSpPr txBox="1">
            <a:spLocks noGrp="1"/>
          </p:cNvSpPr>
          <p:nvPr>
            <p:ph type="title"/>
          </p:nvPr>
        </p:nvSpPr>
        <p:spPr>
          <a:xfrm>
            <a:off x="262850" y="331625"/>
            <a:ext cx="8520600" cy="7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 smtClean="0"/>
              <a:t>My Week</a:t>
            </a:r>
            <a:r>
              <a:rPr lang="en" dirty="0" smtClean="0"/>
              <a:t> worksheet</a:t>
            </a:r>
            <a:endParaRPr i="1" dirty="0"/>
          </a:p>
        </p:txBody>
      </p:sp>
      <p:sp>
        <p:nvSpPr>
          <p:cNvPr id="5" name="Google Shape;146;p27"/>
          <p:cNvSpPr txBox="1">
            <a:spLocks noGrp="1"/>
          </p:cNvSpPr>
          <p:nvPr>
            <p:ph type="body" idx="1"/>
          </p:nvPr>
        </p:nvSpPr>
        <p:spPr>
          <a:xfrm>
            <a:off x="269550" y="1017725"/>
            <a:ext cx="8604900" cy="3827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3889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275350" y="97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Creating an activity plan</a:t>
            </a:r>
            <a:endParaRPr dirty="0"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1"/>
          </p:nvPr>
        </p:nvSpPr>
        <p:spPr>
          <a:xfrm>
            <a:off x="841663" y="1113825"/>
            <a:ext cx="7284027" cy="39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 talk in small groups about their typical 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school/after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activities; then ask about their children’s activities. Trainer writes down their ideas on a large sheet, and then together the group 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marks</a:t>
            </a:r>
            <a:r>
              <a:rPr lang="en" sz="1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ones incorporate movement or exercise.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participants: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three changes you would like to make in your family’s after-school/evening routine?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some challenges you might face in making these changes?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support do you need to be successful in making these changes?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Circle parts of the day where there are no activities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Ask participants what types of activities they might be able to do during these gaps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lvl="0" indent="-29845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ts val="1100"/>
              <a:buFont typeface="+mj-lt"/>
              <a:buAutoNum type="arabicPeriod" startAt="4"/>
            </a:pPr>
            <a:r>
              <a:rPr lang="en-US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 out “My Week” worksheet to participants and explain how they can use this resource at home.</a:t>
            </a: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73" name="Google Shape;173;p31"/>
          <p:cNvSpPr txBox="1">
            <a:spLocks noGrp="1"/>
          </p:cNvSpPr>
          <p:nvPr>
            <p:ph type="body" idx="1"/>
          </p:nvPr>
        </p:nvSpPr>
        <p:spPr>
          <a:xfrm>
            <a:off x="701336" y="1269507"/>
            <a:ext cx="7776839" cy="3595456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74" name="Google Shape;174;p31"/>
          <p:cNvSpPr txBox="1">
            <a:spLocks noGrp="1"/>
          </p:cNvSpPr>
          <p:nvPr>
            <p:ph type="body" idx="1"/>
          </p:nvPr>
        </p:nvSpPr>
        <p:spPr>
          <a:xfrm>
            <a:off x="4352875" y="41625"/>
            <a:ext cx="4791000" cy="11631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i="1" dirty="0" smtClean="0">
                <a:latin typeface="Calibri"/>
                <a:ea typeface="Calibri"/>
                <a:cs typeface="Calibri"/>
                <a:sym typeface="Calibri"/>
              </a:rPr>
              <a:t>My Week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worksheet for each 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participant OR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arge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sheet of paper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-Markers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91" y="1"/>
            <a:ext cx="7715219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 t="7812" b="7820"/>
          <a:stretch/>
        </p:blipFill>
        <p:spPr>
          <a:xfrm>
            <a:off x="-180113" y="-101311"/>
            <a:ext cx="9504227" cy="5346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Reflection</a:t>
            </a:r>
            <a:endParaRPr dirty="0"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participants have created their new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join together as a large group.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participants the following questions, and write down ideas from the large group discussion: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it difficult to add more activity? What are some challenges to moving more?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change your day to add more activity?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you collaborate with other parents to add more activities together?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alibri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support do you need to successfully make these changes and keep them up?</a:t>
            </a:r>
            <a:endParaRPr sz="1800" dirty="0"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188550" y="1077624"/>
            <a:ext cx="8520600" cy="3743295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4"/>
          <p:cNvPicPr preferRelativeResize="0"/>
          <p:nvPr/>
        </p:nvPicPr>
        <p:blipFill rotWithShape="1">
          <a:blip r:embed="rId3">
            <a:alphaModFix/>
          </a:blip>
          <a:srcRect l="4512" r="4512"/>
          <a:stretch/>
        </p:blipFill>
        <p:spPr>
          <a:xfrm>
            <a:off x="1524000" y="338138"/>
            <a:ext cx="6096000" cy="4467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</a:t>
            </a:r>
            <a:endParaRPr dirty="0"/>
          </a:p>
        </p:txBody>
      </p:sp>
      <p:sp>
        <p:nvSpPr>
          <p:cNvPr id="199" name="Google Shape;19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Summarize the goal of the training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parents can envision places, times, and ways they can be active with their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have an additional resource (“My Week” chart) to think creatively about their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Invite parents to share: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moment they enjoyed from the training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something they wish had been included in the training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something that they learned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piece of their day they will change as a result of the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dirty="0"/>
          </a:p>
        </p:txBody>
      </p:sp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348050" y="1070250"/>
            <a:ext cx="8520600" cy="2903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77400"/>
            <a:ext cx="7597500" cy="9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Icebreaker Activity: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move!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83850" y="1181200"/>
            <a:ext cx="8520600" cy="3323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all participants gather in a circle.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 the music.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each participant to think of a movement or dance move.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at a time, have each participant demonstrate their movement.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 with the person on your left, ask them to perform their movement.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 second person performs the first person’s movement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own.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the third person performs the first </a:t>
            </a: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second person’s movement.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continues around the circle until it reaches the last person. Then have the first person do everyone’s movement all over again.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extra fun, make the challenge that all the movements have to happen before the end of the song.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5002425" y="195400"/>
            <a:ext cx="3915300" cy="7995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-Music (from your phone, a radio, etc.)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8575"/>
            <a:ext cx="7620000" cy="5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7" y="1"/>
            <a:ext cx="7715247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22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Introductions</a:t>
            </a:r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8036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participants in a 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 around a hat filled with the following questions: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favorite thing to do with your child?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your favorite physical activity as a kid?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is physical activity important for you and your family?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your favorite meal to cook with your child?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your favorite game to play as a child?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participants reach into the hat, choose a question, answer it for the group, and put the question back into the hat.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82" name="Google Shape;82;p17"/>
          <p:cNvSpPr txBox="1"/>
          <p:nvPr/>
        </p:nvSpPr>
        <p:spPr>
          <a:xfrm>
            <a:off x="1046125" y="1197025"/>
            <a:ext cx="55794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235490" y="1743300"/>
            <a:ext cx="8520600" cy="32730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774750" y="486350"/>
            <a:ext cx="3915300" cy="1109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-Printed questions, cut into strips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-Hat, box, or bag to hold the questions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762000" y="33337"/>
            <a:ext cx="7619999" cy="507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training about? </a:t>
            </a:r>
            <a:endParaRPr dirty="0"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 to participants that: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want to help you and your kids be as active as you want to be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</a:t>
            </a: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going to ask you questions about what you and family do when you’re not working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Together</a:t>
            </a: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we will come up with easy ways you can be more active with your family, all together!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5611100" y="2994800"/>
            <a:ext cx="27387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252" y="335923"/>
            <a:ext cx="6707496" cy="447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Thinking About Your Day</a:t>
            </a:r>
            <a:endParaRPr dirty="0"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14025" y="14307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participants to make themselves comfortable, allowing them to stretch out, 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create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 </a:t>
            </a:r>
            <a:r>
              <a:rPr lang="en" sz="1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space.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they situate themselves, play calming background music (optional).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them to close their eyes and  think silently about their after-work hours: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Imagine what you are doing as you finish up your work day and are heading to pick up your child/children.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your child being cared for as you work? Imagine what happens as you collect your child to return home at the end of the day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you arrive home, what do you do?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prepares dinner, and how?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Calibri"/>
              <a:buAutoNum type="alphaL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Imagine one of your best evenings or moment in the evening with your child.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4981650" y="331625"/>
            <a:ext cx="3915300" cy="7995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-Music (from your phone, a radio, etc.)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76350" y="1430700"/>
            <a:ext cx="8520600" cy="32877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4734</TotalTime>
  <Words>1393</Words>
  <Application>Microsoft Office PowerPoint</Application>
  <PresentationFormat>On-screen Show (16:9)</PresentationFormat>
  <Paragraphs>120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Simple Light</vt:lpstr>
      <vt:lpstr>¡Juntos Nos Movemos!</vt:lpstr>
      <vt:lpstr>PowerPoint Presentation</vt:lpstr>
      <vt:lpstr>Icebreaker Activity: Let’s move!</vt:lpstr>
      <vt:lpstr>PowerPoint Presentation</vt:lpstr>
      <vt:lpstr>Introductions</vt:lpstr>
      <vt:lpstr>PowerPoint Presentation</vt:lpstr>
      <vt:lpstr>What is this training about? </vt:lpstr>
      <vt:lpstr>PowerPoint Presentation</vt:lpstr>
      <vt:lpstr>Thinking About Your Day</vt:lpstr>
      <vt:lpstr>PowerPoint Presentation</vt:lpstr>
      <vt:lpstr>Group Sharing</vt:lpstr>
      <vt:lpstr>PowerPoint Presentation</vt:lpstr>
      <vt:lpstr>Make Your Map, Part One: Brainstorming!</vt:lpstr>
      <vt:lpstr>PowerPoint Presentation</vt:lpstr>
      <vt:lpstr>Make Your Map, Part Two: More Brainstorming and Drawing!</vt:lpstr>
      <vt:lpstr>PowerPoint Presentation</vt:lpstr>
      <vt:lpstr>Popcorn Game</vt:lpstr>
      <vt:lpstr>My Week worksheet</vt:lpstr>
      <vt:lpstr>Creating an activity plan</vt:lpstr>
      <vt:lpstr>PowerPoint Presentation</vt:lpstr>
      <vt:lpstr>Group Reflection</vt:lpstr>
      <vt:lpstr>PowerPoint Presentation</vt:lpstr>
      <vt:lpstr>Closing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¡Juntos Nos Movemos!</dc:title>
  <dc:creator>Branch, Tracy (HRSA)</dc:creator>
  <cp:lastModifiedBy>mreiter</cp:lastModifiedBy>
  <cp:revision>80</cp:revision>
  <cp:lastPrinted>2020-01-24T13:10:40Z</cp:lastPrinted>
  <dcterms:modified xsi:type="dcterms:W3CDTF">2020-02-27T16:55:03Z</dcterms:modified>
</cp:coreProperties>
</file>